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1001" r:id="rId3"/>
    <p:sldId id="953" r:id="rId4"/>
    <p:sldId id="967" r:id="rId5"/>
    <p:sldId id="968" r:id="rId6"/>
    <p:sldId id="969" r:id="rId7"/>
    <p:sldId id="993" r:id="rId8"/>
    <p:sldId id="965" r:id="rId9"/>
    <p:sldId id="995" r:id="rId10"/>
    <p:sldId id="997" r:id="rId11"/>
    <p:sldId id="999" r:id="rId12"/>
    <p:sldId id="1000" r:id="rId13"/>
    <p:sldId id="998" r:id="rId14"/>
    <p:sldId id="994" r:id="rId15"/>
    <p:sldId id="962" r:id="rId16"/>
    <p:sldId id="982" r:id="rId17"/>
    <p:sldId id="983" r:id="rId18"/>
    <p:sldId id="984" r:id="rId19"/>
    <p:sldId id="985" r:id="rId20"/>
    <p:sldId id="986" r:id="rId21"/>
    <p:sldId id="987" r:id="rId22"/>
    <p:sldId id="988" r:id="rId23"/>
    <p:sldId id="989" r:id="rId24"/>
    <p:sldId id="990" r:id="rId25"/>
    <p:sldId id="991" r:id="rId26"/>
    <p:sldId id="9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27071-23FA-0B13-7E14-A27B16794E91}" name="Nissim Guez" initials="NG" userId="S::Nissim@iati.co.il::abef5916-9636-4264-afeb-843f6e7458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8009A28-D121-46FA-8867-44A2F8238C07}" type="datetimeFigureOut">
              <a:rPr lang="he-IL" smtClean="0"/>
              <a:t>כ"ה/תשרי/תשפ"ד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3D16EC6-99DD-4CE5-841C-9DB5BE52DB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84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8D0A-E5F8-4129-9A72-A60C981BD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62A0B-12A0-430D-938F-D517FB02C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7644F-F7A5-40BB-9CEE-60179AC3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27C5-241B-462E-B339-032B0C35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0B716-73D6-486D-8F39-C4674A11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8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B7F9F-B1F6-4A7B-B432-A1466830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195EF-8CF5-42E7-81F1-88A6D459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0F61-BA22-4AA4-91B9-C71DBB75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3B4FC-9170-49E3-8598-75711B93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C37C-3A0E-434C-A482-0ABB1DB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3579D-084F-4AA3-956B-4057B6FC5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4DA2E-B90A-4DF6-9B7E-CF00593F9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13978-E1FF-43B3-8516-8C726D1E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C8E01-A7EC-41BA-B8CD-D27FA417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D9A0-B01D-4382-980B-C3ED8E36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9C2D-0A45-4D9F-A613-919A2932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92BA-2E8B-4321-9382-D0B4CFDCD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D649-BBD7-4A81-AFD9-5FDA4FE8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C237E-50DC-4F2A-B257-872EF537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2A4A-E14F-4214-9EDB-FDE70C91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5809-F813-46B9-8EF1-798F39F7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29DBC-F663-4FC6-9E67-99C98274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622B-13CC-48A8-BCE7-273D8FAF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7FDF4-B6C2-41C9-8AB6-9D59D91C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9F49-19B4-4085-83FE-1F27702B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C630-87B8-4E7D-AFDD-CE1401E3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814B5-1A2E-4120-B77E-346288E93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E4D1B-6748-439F-8FBC-3B1F57CBB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65C5B-F3BF-46AA-9CBE-4D0D061E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E78BF-C456-4CAE-825C-66F9B2A7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476C7-7973-41AB-8835-0FB12DCA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361DF-7076-400F-BEC3-64F4ADC1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66E1-90F2-4432-9F22-570BCE491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B3B99-A4F5-4847-999B-90E3B91EE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93CF1-5D50-4C9D-898A-123AE9EDE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71829-1A3A-4EAA-83E6-E3D65B882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51E68-917B-47EB-A025-DE10D033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1E9A5-2E92-48BA-A6C7-CC7B1A60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BB0CD-5E05-4361-BF21-718CE1D1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073D-C5FA-4DB0-9848-25B9D0D5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B52AA-B9C9-4D76-884B-B9D4BA37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54AD9-B337-4F0D-8289-78A7D1D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1996B-D7BA-41C3-BF96-3F4C70D8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7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223DA-6268-4A8F-8E18-F2E974CE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E9738-F319-4E70-B78E-C31C58ED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49862-E837-4F41-B73E-39DFDED6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52AF-CD0B-4A22-9D95-1377D7C5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64407-1CD0-48C9-B684-E454A3C7E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0A0C-63ED-49AF-8832-5ECA333A9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2A55F-D908-4BD2-A07E-BFB4525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7C6CF-2FF1-4E9C-B76A-5C7E26FE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EC403-A098-4CAD-AA2B-1536CC7D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F09D-677F-42BA-B748-71D0F16F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C1EFF-6225-4749-9F3D-8B2939CB2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46E80-6976-43C9-AEDD-9BCEBEA1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46AC2-8776-4296-8B81-83A1AAC7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ABBE6-4C1C-4061-977C-C8CF7E1A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D52E3-3019-4607-AA60-AA905A76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6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FAEF0-56B0-49E5-A7E2-F9AD2D815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7B81-ED31-4305-BA24-7A8D5E8A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C240-7F08-450C-A750-DE508B4F5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B661F-39BB-46E7-AD68-3966601C8D1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21830-E3E2-4F24-8282-679D50F9A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337A9-87A6-408E-8996-B3850453B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1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3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hite&#10;&#10;Description automatically generated">
            <a:extLst>
              <a:ext uri="{FF2B5EF4-FFF2-40B4-BE49-F238E27FC236}">
                <a16:creationId xmlns:a16="http://schemas.microsoft.com/office/drawing/2014/main" id="{4EA56D39-E085-CFEC-6B0D-D348FB931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6857786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5B2C9650-1F39-84B4-A3A2-2ADDF4774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9" name="Picture 8" descr="A picture containing darkness, night, light, fireworks&#10;&#10;Description automatically generated">
            <a:extLst>
              <a:ext uri="{FF2B5EF4-FFF2-40B4-BE49-F238E27FC236}">
                <a16:creationId xmlns:a16="http://schemas.microsoft.com/office/drawing/2014/main" id="{E65CF942-A3BE-E0DB-E40A-9565721C5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"/>
            <a:ext cx="12192000" cy="6856781"/>
          </a:xfrm>
          <a:prstGeom prst="rect">
            <a:avLst/>
          </a:prstGeom>
        </p:spPr>
      </p:pic>
      <p:pic>
        <p:nvPicPr>
          <p:cNvPr id="11" name="Picture 10" descr="A red and blue logo&#10;&#10;Description automatically generated with low confidence">
            <a:extLst>
              <a:ext uri="{FF2B5EF4-FFF2-40B4-BE49-F238E27FC236}">
                <a16:creationId xmlns:a16="http://schemas.microsoft.com/office/drawing/2014/main" id="{B1562E8C-6A12-92EA-4697-04DF439B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31879"/>
            <a:ext cx="2473530" cy="1931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6D287-A7F9-E727-93B6-2183898E03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44167" r="4590" b="37125"/>
          <a:stretch/>
        </p:blipFill>
        <p:spPr>
          <a:xfrm>
            <a:off x="1748587" y="3879616"/>
            <a:ext cx="8694824" cy="1077072"/>
          </a:xfrm>
          <a:prstGeom prst="rect">
            <a:avLst/>
          </a:prstGeom>
        </p:spPr>
      </p:pic>
      <p:sp>
        <p:nvSpPr>
          <p:cNvPr id="2" name="תיבת טקסט 8">
            <a:extLst>
              <a:ext uri="{FF2B5EF4-FFF2-40B4-BE49-F238E27FC236}">
                <a16:creationId xmlns:a16="http://schemas.microsoft.com/office/drawing/2014/main" id="{6EA12332-10E1-068A-1635-8B93B3AE282D}"/>
              </a:ext>
            </a:extLst>
          </p:cNvPr>
          <p:cNvSpPr txBox="1"/>
          <p:nvPr/>
        </p:nvSpPr>
        <p:spPr>
          <a:xfrm>
            <a:off x="2587849" y="4156542"/>
            <a:ext cx="701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Board Presentation Media Meeting – Q3 2023</a:t>
            </a:r>
            <a:endParaRPr lang="he-I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C9AE1-2FA1-3027-0DEB-E7235DF8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2" y="995323"/>
            <a:ext cx="6163535" cy="562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38C8A-79CF-40C2-ABEB-AF2701E6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2" y="1642365"/>
            <a:ext cx="5485526" cy="1786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DD2FC-2FA3-292B-EA0C-CB330D2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28" y="3428999"/>
            <a:ext cx="4808975" cy="3367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65D43-457A-AFC1-F031-8F64B0A4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75" y="1276349"/>
            <a:ext cx="5043980" cy="2055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B6DFE-1FF8-0551-2D28-4ADA4CF52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375" y="3360435"/>
            <a:ext cx="4808975" cy="33675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654FE1-BD40-C13C-645E-7BD82DEAA605}"/>
              </a:ext>
            </a:extLst>
          </p:cNvPr>
          <p:cNvSpPr/>
          <p:nvPr/>
        </p:nvSpPr>
        <p:spPr>
          <a:xfrm>
            <a:off x="5122803" y="718324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CFA17-D6E7-3E51-0650-C162CD6DA77E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5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680CA-2C04-7CAA-E17F-14C77E3A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9" y="1119083"/>
            <a:ext cx="4996346" cy="1078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BB3BA-A7F5-EC19-6A06-A08C046E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9" y="2090407"/>
            <a:ext cx="4348645" cy="2989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3F9CE-1E62-F08E-332E-394CF56E2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79" y="5177649"/>
            <a:ext cx="5663096" cy="1563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C347F-B362-5620-4B47-C0E494DEF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422" y="674185"/>
            <a:ext cx="5288828" cy="5926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0BFA82-D241-E28A-5116-D2BF0636BBAC}"/>
              </a:ext>
            </a:extLst>
          </p:cNvPr>
          <p:cNvSpPr/>
          <p:nvPr/>
        </p:nvSpPr>
        <p:spPr>
          <a:xfrm>
            <a:off x="10495702" y="87898"/>
            <a:ext cx="169629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מעמוד 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56FF3-7DB0-90C0-A61D-EFAC069BFC02}"/>
              </a:ext>
            </a:extLst>
          </p:cNvPr>
          <p:cNvSpPr txBox="1"/>
          <p:nvPr/>
        </p:nvSpPr>
        <p:spPr>
          <a:xfrm>
            <a:off x="2373271" y="129132"/>
            <a:ext cx="64659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0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13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8F6BA-D9A9-D145-843E-C1630D0D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4" y="1391685"/>
            <a:ext cx="5252141" cy="538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E4846-0991-F07D-09A1-2A34E0A2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1900229"/>
            <a:ext cx="5943195" cy="3319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5C249-1DC5-8EB2-E606-DA44A6DF65EC}"/>
              </a:ext>
            </a:extLst>
          </p:cNvPr>
          <p:cNvSpPr/>
          <p:nvPr/>
        </p:nvSpPr>
        <p:spPr>
          <a:xfrm>
            <a:off x="10495702" y="186035"/>
            <a:ext cx="169629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מעמוד 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7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772C7D-7F36-A97E-1F08-FE5110F8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396" y="981010"/>
            <a:ext cx="4606361" cy="409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2A286-8DCB-F1A0-E727-0473CC17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022" y="1576214"/>
            <a:ext cx="6137778" cy="130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0797C-FA52-50E0-026B-AB63686D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96" y="2990850"/>
            <a:ext cx="4687404" cy="3262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CFD6-77BA-22CC-4A63-733356FB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88" y="2253863"/>
            <a:ext cx="6596712" cy="877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77F870-301E-BB80-1F63-1FE6FFB5F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" y="3226862"/>
            <a:ext cx="6112133" cy="33315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51A5E0-D0FA-570D-B1BA-B0561823ED7E}"/>
              </a:ext>
            </a:extLst>
          </p:cNvPr>
          <p:cNvSpPr/>
          <p:nvPr/>
        </p:nvSpPr>
        <p:spPr>
          <a:xfrm>
            <a:off x="10745066" y="716346"/>
            <a:ext cx="124104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98101-7FB6-C245-37E4-7E8DB826980B}"/>
              </a:ext>
            </a:extLst>
          </p:cNvPr>
          <p:cNvSpPr txBox="1"/>
          <p:nvPr/>
        </p:nvSpPr>
        <p:spPr>
          <a:xfrm>
            <a:off x="3020971" y="248513"/>
            <a:ext cx="64659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0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5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0C44F-C0BC-C0D8-1106-80DABC5A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59" y="1418548"/>
            <a:ext cx="8197021" cy="3527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A94CF-89DA-61E8-84D3-6B2E1D61039C}"/>
              </a:ext>
            </a:extLst>
          </p:cNvPr>
          <p:cNvSpPr txBox="1"/>
          <p:nvPr/>
        </p:nvSpPr>
        <p:spPr>
          <a:xfrm>
            <a:off x="1816386" y="0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C3BCB-C7A5-2D5E-B80C-71E05C431E3D}"/>
              </a:ext>
            </a:extLst>
          </p:cNvPr>
          <p:cNvSpPr/>
          <p:nvPr/>
        </p:nvSpPr>
        <p:spPr>
          <a:xfrm>
            <a:off x="10248839" y="0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06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304F4F1-24C1-49CB-6E61-E5F954B7483A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D672D-7DAC-B433-9115-BCDD10692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0"/>
          <a:stretch/>
        </p:blipFill>
        <p:spPr>
          <a:xfrm>
            <a:off x="7639050" y="1706889"/>
            <a:ext cx="4552950" cy="151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6AE19-FB8D-A274-D86B-D4943B9A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0" y="1180805"/>
            <a:ext cx="2153400" cy="45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FCDB9C-BB8F-1FAE-722C-3906E0477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0"/>
          <a:stretch/>
        </p:blipFill>
        <p:spPr>
          <a:xfrm>
            <a:off x="7639050" y="3105150"/>
            <a:ext cx="4552950" cy="35341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7B731A-87BA-50B2-4FD6-3B7B6CF4B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0"/>
          <a:stretch/>
        </p:blipFill>
        <p:spPr>
          <a:xfrm>
            <a:off x="3429001" y="1657110"/>
            <a:ext cx="3829800" cy="12681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9440EF-CD87-93FF-EFF6-14EABF4CCD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08"/>
          <a:stretch/>
        </p:blipFill>
        <p:spPr>
          <a:xfrm>
            <a:off x="3429001" y="2925262"/>
            <a:ext cx="3829800" cy="35913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46394-69CD-CE63-1550-9E1A9D4BA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0" y="1657110"/>
            <a:ext cx="3238500" cy="22256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EB910D8-5F34-AE2F-1CD7-D9205C6F4662}"/>
              </a:ext>
            </a:extLst>
          </p:cNvPr>
          <p:cNvSpPr/>
          <p:nvPr/>
        </p:nvSpPr>
        <p:spPr>
          <a:xfrm>
            <a:off x="9119695" y="1290432"/>
            <a:ext cx="138211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בספטמבר </a:t>
            </a:r>
            <a:r>
              <a:rPr lang="he-IL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57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365ED7-1006-06D0-6E44-A4A8476B2DEC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555F7-ABD6-6971-7109-14003A030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1"/>
          <a:stretch/>
        </p:blipFill>
        <p:spPr>
          <a:xfrm>
            <a:off x="7429500" y="1601817"/>
            <a:ext cx="4762500" cy="172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C1052-85EB-C9E8-2B60-5B4945868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9" r="20530" b="33242"/>
          <a:stretch/>
        </p:blipFill>
        <p:spPr>
          <a:xfrm>
            <a:off x="9801225" y="1000860"/>
            <a:ext cx="2286000" cy="508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45C22B-A9F4-DF49-564D-0F3A1C3C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25" y="3278453"/>
            <a:ext cx="4867275" cy="3532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32F959-9A76-7F6A-4154-E115E9BE9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136" y="1800825"/>
            <a:ext cx="3740589" cy="1886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053B0E-5E2B-CD23-D2AD-6AA7C2E82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0" y="3686936"/>
            <a:ext cx="3740588" cy="1895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4D5377-4532-E322-9884-D594D257F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43"/>
          <a:stretch/>
        </p:blipFill>
        <p:spPr>
          <a:xfrm>
            <a:off x="264401" y="1287759"/>
            <a:ext cx="2999941" cy="1587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D0805-A4F5-AB7B-BAEE-931A2DE04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87" y="3161822"/>
            <a:ext cx="3097310" cy="22148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E01C75-7D45-9273-2332-AD3BD7F60F0A}"/>
              </a:ext>
            </a:extLst>
          </p:cNvPr>
          <p:cNvSpPr/>
          <p:nvPr/>
        </p:nvSpPr>
        <p:spPr>
          <a:xfrm>
            <a:off x="8582381" y="1170685"/>
            <a:ext cx="137088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37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617B96-8E1A-313F-81BE-2A0C8129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910" y="762001"/>
            <a:ext cx="5292090" cy="5991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B3C8DC-54BA-88D1-8CAB-F796F14DE226}"/>
              </a:ext>
            </a:extLst>
          </p:cNvPr>
          <p:cNvSpPr/>
          <p:nvPr/>
        </p:nvSpPr>
        <p:spPr>
          <a:xfrm>
            <a:off x="7633759" y="468534"/>
            <a:ext cx="231986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דה מרקר 12 לספטמבר 2023</a:t>
            </a:r>
            <a:endPara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FA361F-ACBC-EBF4-D56C-FD7DD2AC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685925"/>
            <a:ext cx="6570747" cy="46670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AF39F9-659C-64D0-CE7B-D7AFC430A37B}"/>
              </a:ext>
            </a:extLst>
          </p:cNvPr>
          <p:cNvSpPr/>
          <p:nvPr/>
        </p:nvSpPr>
        <p:spPr>
          <a:xfrm>
            <a:off x="1522773" y="1378148"/>
            <a:ext cx="36776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מוסף ממון, ידיעות אחרונות, 12 לספטמבר 2023</a:t>
            </a:r>
            <a:endPara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DA3A7CF5-52BE-1088-C3DA-C5D8B5DFA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34" y="1086613"/>
            <a:ext cx="2147888" cy="583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31AE08-680F-501D-8E69-2D0F0E914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9" r="20530" b="33242"/>
          <a:stretch/>
        </p:blipFill>
        <p:spPr>
          <a:xfrm>
            <a:off x="9953625" y="297601"/>
            <a:ext cx="2057400" cy="457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6C7687-383D-7A97-4DC3-44612B47088D}"/>
              </a:ext>
            </a:extLst>
          </p:cNvPr>
          <p:cNvSpPr txBox="1"/>
          <p:nvPr/>
        </p:nvSpPr>
        <p:spPr>
          <a:xfrm>
            <a:off x="2008137" y="46904"/>
            <a:ext cx="4891774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</p:spTree>
    <p:extLst>
      <p:ext uri="{BB962C8B-B14F-4D97-AF65-F5344CB8AC3E}">
        <p14:creationId xmlns:p14="http://schemas.microsoft.com/office/powerpoint/2010/main" val="3410094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1B820-D080-032C-D401-D420C300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90561"/>
            <a:ext cx="5973009" cy="552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98E09-79B4-F8A9-4120-2AEC88DB2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184"/>
            <a:ext cx="6027445" cy="5255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5C21B-FDA2-4C36-5326-527BC59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74" y="85686"/>
            <a:ext cx="4967783" cy="3061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177483-03EB-8A81-D8ED-FFAB86E9A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500" y="3146715"/>
            <a:ext cx="4967783" cy="3168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AA29B8-3170-B488-CB1F-7939E58CE5FA}"/>
              </a:ext>
            </a:extLst>
          </p:cNvPr>
          <p:cNvSpPr txBox="1"/>
          <p:nvPr/>
        </p:nvSpPr>
        <p:spPr>
          <a:xfrm>
            <a:off x="2008137" y="46904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</p:spTree>
    <p:extLst>
      <p:ext uri="{BB962C8B-B14F-4D97-AF65-F5344CB8AC3E}">
        <p14:creationId xmlns:p14="http://schemas.microsoft.com/office/powerpoint/2010/main" val="328340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8349CE-68C8-9D0B-5B65-4A679F8C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2590800"/>
            <a:ext cx="4493895" cy="4161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EB2F5-5515-1554-40B3-AF287842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96" y="70876"/>
            <a:ext cx="5799082" cy="258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5416C-7818-24D4-361F-5119E06A0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923" y="2657150"/>
            <a:ext cx="5081810" cy="4161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6EC86-7170-A5D7-D5AE-DD5A3D7E1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66" y="2019262"/>
            <a:ext cx="3820359" cy="3533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5DDE35-9B07-9D18-A926-FC1EE472039B}"/>
              </a:ext>
            </a:extLst>
          </p:cNvPr>
          <p:cNvSpPr/>
          <p:nvPr/>
        </p:nvSpPr>
        <p:spPr>
          <a:xfrm>
            <a:off x="10113378" y="75077"/>
            <a:ext cx="21050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98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wspaper article with pictures of a person&#10;&#10;Description automatically generated">
            <a:extLst>
              <a:ext uri="{FF2B5EF4-FFF2-40B4-BE49-F238E27FC236}">
                <a16:creationId xmlns:a16="http://schemas.microsoft.com/office/drawing/2014/main" id="{2E82E8C8-14B9-AE79-27CD-F04B88F17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3" t="20909" r="14084" b="34524"/>
          <a:stretch/>
        </p:blipFill>
        <p:spPr>
          <a:xfrm>
            <a:off x="1676401" y="1896482"/>
            <a:ext cx="4057650" cy="4961518"/>
          </a:xfrm>
          <a:prstGeom prst="rect">
            <a:avLst/>
          </a:prstGeom>
        </p:spPr>
      </p:pic>
      <p:pic>
        <p:nvPicPr>
          <p:cNvPr id="9" name="Picture 8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64833469-4988-6490-51EE-3B79E0BF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9296" b="84991"/>
          <a:stretch/>
        </p:blipFill>
        <p:spPr>
          <a:xfrm>
            <a:off x="7715250" y="2487902"/>
            <a:ext cx="4286249" cy="779173"/>
          </a:xfrm>
          <a:prstGeom prst="rect">
            <a:avLst/>
          </a:prstGeom>
        </p:spPr>
      </p:pic>
      <p:pic>
        <p:nvPicPr>
          <p:cNvPr id="10" name="Picture 9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52906234-7460-8FCB-3EA8-ED26E554C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4" t="27205" b="47025"/>
          <a:stretch/>
        </p:blipFill>
        <p:spPr>
          <a:xfrm>
            <a:off x="7715250" y="3267075"/>
            <a:ext cx="4286251" cy="3514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00447D-5AA0-8D27-6613-6CAB829A5072}"/>
              </a:ext>
            </a:extLst>
          </p:cNvPr>
          <p:cNvSpPr txBox="1"/>
          <p:nvPr/>
        </p:nvSpPr>
        <p:spPr>
          <a:xfrm>
            <a:off x="2297070" y="338682"/>
            <a:ext cx="8432453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פורום שגרירים זרים בישראל</a:t>
            </a:r>
          </a:p>
          <a:p>
            <a:pPr algn="ctr" rtl="1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 Foreign Ambassadors Forum (IATI FAF)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6E328C88-41F5-5076-288F-2371C6D89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2" b="33838"/>
          <a:stretch/>
        </p:blipFill>
        <p:spPr>
          <a:xfrm>
            <a:off x="9853222" y="2006234"/>
            <a:ext cx="2095500" cy="481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C3701-9648-5F86-3C3D-FD3F903A5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931" y="1454718"/>
            <a:ext cx="1928120" cy="3895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4C9C04D-1636-6FCD-60E3-15DE6D632383}"/>
              </a:ext>
            </a:extLst>
          </p:cNvPr>
          <p:cNvSpPr/>
          <p:nvPr/>
        </p:nvSpPr>
        <p:spPr>
          <a:xfrm>
            <a:off x="8462919" y="1292789"/>
            <a:ext cx="120738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לאוגוסט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95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19E05-C02B-2FC0-3D07-67A4EAD0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404" y="799962"/>
            <a:ext cx="3255596" cy="452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6FCF4-72A6-362E-6BAA-218007DE3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78" y="1226963"/>
            <a:ext cx="5208122" cy="138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8BD806-A9A5-86F4-040D-A1CDC12C2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36" y="2740293"/>
            <a:ext cx="5490464" cy="2374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14A4F3-7D94-444B-2698-EDC1BBAA3FD3}"/>
              </a:ext>
            </a:extLst>
          </p:cNvPr>
          <p:cNvSpPr txBox="1"/>
          <p:nvPr/>
        </p:nvSpPr>
        <p:spPr>
          <a:xfrm>
            <a:off x="3726330" y="173899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ED577-EE16-5DA2-6595-7E882F06C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337" y="4943475"/>
            <a:ext cx="5521663" cy="1914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DFD781-623C-C52D-4750-D9B015083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94" y="1390650"/>
            <a:ext cx="5992061" cy="3552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6B376E-B585-EA65-F7DB-CBAF4A182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94" y="4959835"/>
            <a:ext cx="5992061" cy="17242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1294DD-DDA5-2B38-BD17-FE183271BDE0}"/>
              </a:ext>
            </a:extLst>
          </p:cNvPr>
          <p:cNvSpPr/>
          <p:nvPr/>
        </p:nvSpPr>
        <p:spPr>
          <a:xfrm>
            <a:off x="7388732" y="915874"/>
            <a:ext cx="140615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23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A4901-7490-EF4B-A5D7-0B2DD868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981" y="194766"/>
            <a:ext cx="3316719" cy="738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19A48-2E45-E10E-CBDF-78866BEB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17" y="966299"/>
            <a:ext cx="5272481" cy="738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56FBB-75BB-F080-0E26-7FA16D15E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18" y="1585811"/>
            <a:ext cx="5272480" cy="234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5D04FA-DE33-80E3-A41B-4946472AF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32"/>
          <a:stretch/>
        </p:blipFill>
        <p:spPr>
          <a:xfrm>
            <a:off x="299856" y="1161769"/>
            <a:ext cx="6520045" cy="1495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48DD1B-53D9-CA54-5BB9-35479D1FE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2914650"/>
            <a:ext cx="6143287" cy="3970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5F2FD-394C-6FA2-D01C-48A416BFC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667"/>
          <a:stretch/>
        </p:blipFill>
        <p:spPr>
          <a:xfrm>
            <a:off x="6819901" y="4133850"/>
            <a:ext cx="5257800" cy="26576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5CD770-2870-5081-2653-DEE65F5AC6E8}"/>
              </a:ext>
            </a:extLst>
          </p:cNvPr>
          <p:cNvSpPr/>
          <p:nvPr/>
        </p:nvSpPr>
        <p:spPr>
          <a:xfrm>
            <a:off x="7354826" y="617571"/>
            <a:ext cx="140615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46872-5AE3-21E0-2C8E-A056195992EF}"/>
              </a:ext>
            </a:extLst>
          </p:cNvPr>
          <p:cNvSpPr txBox="1"/>
          <p:nvPr/>
        </p:nvSpPr>
        <p:spPr>
          <a:xfrm>
            <a:off x="3034553" y="158401"/>
            <a:ext cx="411838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</p:spTree>
    <p:extLst>
      <p:ext uri="{BB962C8B-B14F-4D97-AF65-F5344CB8AC3E}">
        <p14:creationId xmlns:p14="http://schemas.microsoft.com/office/powerpoint/2010/main" val="116835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70E3C-3ED5-B1AB-37AE-83FA79F7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8870" b="-29176"/>
          <a:stretch/>
        </p:blipFill>
        <p:spPr>
          <a:xfrm>
            <a:off x="113668" y="1302208"/>
            <a:ext cx="4637003" cy="590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DF32D-9C40-908C-6272-84DA3880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8"/>
          <a:stretch/>
        </p:blipFill>
        <p:spPr>
          <a:xfrm>
            <a:off x="113668" y="1778586"/>
            <a:ext cx="4045135" cy="2732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BF17D-88C1-E79A-6E52-232548AC4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566" y="4511508"/>
            <a:ext cx="4598219" cy="1831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713E7-5A40-57D9-094E-9F75F34E8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87" y="2032167"/>
            <a:ext cx="3419855" cy="404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0BFDE-339E-CCAD-E3AD-0CEFD40F1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764" y="442250"/>
            <a:ext cx="3614568" cy="29644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34764E-EA9B-8DF8-677D-294F9DF09BC9}"/>
              </a:ext>
            </a:extLst>
          </p:cNvPr>
          <p:cNvSpPr/>
          <p:nvPr/>
        </p:nvSpPr>
        <p:spPr>
          <a:xfrm>
            <a:off x="3222299" y="1025209"/>
            <a:ext cx="14141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78C13-C64C-1898-481B-634DAFABD0BF}"/>
              </a:ext>
            </a:extLst>
          </p:cNvPr>
          <p:cNvSpPr txBox="1"/>
          <p:nvPr/>
        </p:nvSpPr>
        <p:spPr>
          <a:xfrm>
            <a:off x="3405979" y="247683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</p:spTree>
    <p:extLst>
      <p:ext uri="{BB962C8B-B14F-4D97-AF65-F5344CB8AC3E}">
        <p14:creationId xmlns:p14="http://schemas.microsoft.com/office/powerpoint/2010/main" val="135017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43A58-CFF3-0E75-4424-4BB43CD5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1200149"/>
            <a:ext cx="3810000" cy="93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B0CCC-099D-5BE5-8DE4-0281460B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4089527" cy="174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1CCBA-EF80-C0BB-EB88-2E5C2C6C2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0025"/>
            <a:ext cx="4755933" cy="2657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E46CA-C6D5-E16A-AC04-F9E32EC68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268" y="89934"/>
            <a:ext cx="3696167" cy="44084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32D71-2F88-E84E-EE61-E06101FA0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308" y="4630069"/>
            <a:ext cx="4256579" cy="2037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84CEDA-0D22-A716-C756-7055C686D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636" y="356772"/>
            <a:ext cx="3180364" cy="2957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922A2C-FF38-53FE-026F-A55D9CA1F281}"/>
              </a:ext>
            </a:extLst>
          </p:cNvPr>
          <p:cNvSpPr txBox="1"/>
          <p:nvPr/>
        </p:nvSpPr>
        <p:spPr>
          <a:xfrm>
            <a:off x="2457449" y="24192"/>
            <a:ext cx="2521349" cy="7386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1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00EC9-0B61-A301-D3DB-9098B02A3496}"/>
              </a:ext>
            </a:extLst>
          </p:cNvPr>
          <p:cNvSpPr/>
          <p:nvPr/>
        </p:nvSpPr>
        <p:spPr>
          <a:xfrm>
            <a:off x="2615427" y="923150"/>
            <a:ext cx="14141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57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078E52-B042-8CDA-9552-45BF9C04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96" y="666750"/>
            <a:ext cx="5139390" cy="514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EFD24-110F-B49D-02D9-256AF9512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95" y="1181100"/>
            <a:ext cx="5139390" cy="1125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4D267-63C5-35B2-EF68-F61CF7AC3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896" y="2557017"/>
            <a:ext cx="5139390" cy="385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DBFB52-D86A-FF52-7DB9-349027460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42" y="1181100"/>
            <a:ext cx="6330035" cy="1465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5E5-FE87-FB7A-69A6-340EF12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03" y="2782871"/>
            <a:ext cx="6330034" cy="35607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16D916-7359-01CE-BF26-0D1137A4A60A}"/>
              </a:ext>
            </a:extLst>
          </p:cNvPr>
          <p:cNvSpPr/>
          <p:nvPr/>
        </p:nvSpPr>
        <p:spPr>
          <a:xfrm>
            <a:off x="5019735" y="835771"/>
            <a:ext cx="140615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94A56-DDFF-E8CD-959F-44974C78B062}"/>
              </a:ext>
            </a:extLst>
          </p:cNvPr>
          <p:cNvSpPr txBox="1"/>
          <p:nvPr/>
        </p:nvSpPr>
        <p:spPr>
          <a:xfrm>
            <a:off x="2008137" y="46904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מחצית ראשונה 2023</a:t>
            </a:r>
          </a:p>
        </p:txBody>
      </p:sp>
    </p:spTree>
    <p:extLst>
      <p:ext uri="{BB962C8B-B14F-4D97-AF65-F5344CB8AC3E}">
        <p14:creationId xmlns:p14="http://schemas.microsoft.com/office/powerpoint/2010/main" val="420154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28954F-60E4-E7E5-420B-4324B5343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5" y="952418"/>
            <a:ext cx="3329413" cy="64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417F4-F1B5-4682-F0D2-3605BEE3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67" y="2124075"/>
            <a:ext cx="5088434" cy="41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38692-95F9-67CE-5BA3-AE6B517C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61" y="1809750"/>
            <a:ext cx="5169019" cy="3672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3804D-069F-D1D8-B904-7D19B2DE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929" y="5623771"/>
            <a:ext cx="4834551" cy="801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268B4-F5EB-90D4-8EA7-2476B9794CCA}"/>
              </a:ext>
            </a:extLst>
          </p:cNvPr>
          <p:cNvSpPr txBox="1"/>
          <p:nvPr/>
        </p:nvSpPr>
        <p:spPr>
          <a:xfrm>
            <a:off x="2808237" y="78893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מחצית ראשונה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17239F-71D9-BCD3-CC0A-A770C82067D8}"/>
              </a:ext>
            </a:extLst>
          </p:cNvPr>
          <p:cNvSpPr/>
          <p:nvPr/>
        </p:nvSpPr>
        <p:spPr>
          <a:xfrm>
            <a:off x="7309221" y="1319487"/>
            <a:ext cx="140615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40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newspaper&#10;&#10;Description automatically generated">
            <a:extLst>
              <a:ext uri="{FF2B5EF4-FFF2-40B4-BE49-F238E27FC236}">
                <a16:creationId xmlns:a16="http://schemas.microsoft.com/office/drawing/2014/main" id="{1D1F1995-77A5-450C-7C25-25804F0B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6" y="1488041"/>
            <a:ext cx="4772024" cy="5436924"/>
          </a:xfrm>
          <a:prstGeom prst="rect">
            <a:avLst/>
          </a:prstGeom>
        </p:spPr>
      </p:pic>
      <p:pic>
        <p:nvPicPr>
          <p:cNvPr id="11" name="Picture 10" descr="A newspaper with a graph on it&#10;&#10;Description automatically generated">
            <a:extLst>
              <a:ext uri="{FF2B5EF4-FFF2-40B4-BE49-F238E27FC236}">
                <a16:creationId xmlns:a16="http://schemas.microsoft.com/office/drawing/2014/main" id="{BD1A181E-0823-CBFA-52E6-E3C2E95E2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695325"/>
            <a:ext cx="4901837" cy="6338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BA824-D382-52CD-AE7B-AC626903FF0E}"/>
              </a:ext>
            </a:extLst>
          </p:cNvPr>
          <p:cNvSpPr txBox="1"/>
          <p:nvPr/>
        </p:nvSpPr>
        <p:spPr>
          <a:xfrm>
            <a:off x="1968951" y="428658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0AC07-E54B-9D1B-CF69-BF61455FC9A1}"/>
              </a:ext>
            </a:extLst>
          </p:cNvPr>
          <p:cNvSpPr/>
          <p:nvPr/>
        </p:nvSpPr>
        <p:spPr>
          <a:xfrm>
            <a:off x="8340225" y="418326"/>
            <a:ext cx="191591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גלובס, 13 בספטמבר,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9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842F7-5EA2-9590-5E71-9FA7DFF5BC3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9D75E-1132-6481-AADD-78617A4A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857159"/>
            <a:ext cx="4634518" cy="691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B125E-EB2C-8FD8-CBF3-2B12CA03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445" y="1753837"/>
            <a:ext cx="5128062" cy="124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7E528C-925B-1573-BFC9-CC46C59F8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775" y="3027525"/>
            <a:ext cx="4872732" cy="370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29E803-D737-BF75-3FDE-08C9CAAA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155" y="800009"/>
            <a:ext cx="5448895" cy="2316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6386-180A-5CF1-0929-488D7F25F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254" y="3206577"/>
            <a:ext cx="2844191" cy="1555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BD374B-4268-5304-4F46-A05474CC0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72" y="5124328"/>
            <a:ext cx="5791763" cy="12596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C8BD843-DC36-5E73-45E1-909FD9441FAC}"/>
              </a:ext>
            </a:extLst>
          </p:cNvPr>
          <p:cNvSpPr/>
          <p:nvPr/>
        </p:nvSpPr>
        <p:spPr>
          <a:xfrm>
            <a:off x="8487115" y="616256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לאוגוסט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15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EDFD24-0F03-7AF2-A68B-FD8BA5C97D35}"/>
              </a:ext>
            </a:extLst>
          </p:cNvPr>
          <p:cNvSpPr txBox="1"/>
          <p:nvPr/>
        </p:nvSpPr>
        <p:spPr>
          <a:xfrm>
            <a:off x="2373270" y="268363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967E9-2229-E1DE-88B0-D850D7AC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68" y="1008485"/>
            <a:ext cx="5532466" cy="326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EE266-A492-6953-9205-C63AB4CF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99" y="998673"/>
            <a:ext cx="4667250" cy="346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3D70E-1ECA-17BD-F067-E676C693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89" y="4594108"/>
            <a:ext cx="5041960" cy="19955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B69543-ED8E-AD98-B47B-6B387A211B9A}"/>
              </a:ext>
            </a:extLst>
          </p:cNvPr>
          <p:cNvSpPr/>
          <p:nvPr/>
        </p:nvSpPr>
        <p:spPr>
          <a:xfrm>
            <a:off x="10162720" y="99086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30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C32D74-853E-81EC-9241-689C6C39D15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15F5C-CFFE-25CB-8861-7B057043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08" y="1084104"/>
            <a:ext cx="3896391" cy="238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472E5D-6392-377F-EC76-BC477A91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4" y="3563181"/>
            <a:ext cx="4010025" cy="3225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4C059-B7A8-7092-1C4D-A3D0D5CAA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629" y="581268"/>
            <a:ext cx="5200649" cy="1865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236DEE-D430-9B6E-1D16-5F96E425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71" y="2411419"/>
            <a:ext cx="5628282" cy="974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DDEABC-4740-4B92-B4DD-F3EDF2E55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700" y="3471713"/>
            <a:ext cx="5448853" cy="11478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611AF5-88B1-380F-E2C9-7BE4C1D2D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29" y="4776968"/>
            <a:ext cx="4997216" cy="19519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010E68-C465-69C5-3B54-AFFC1CF9AA65}"/>
              </a:ext>
            </a:extLst>
          </p:cNvPr>
          <p:cNvSpPr/>
          <p:nvPr/>
        </p:nvSpPr>
        <p:spPr>
          <a:xfrm>
            <a:off x="10797810" y="807105"/>
            <a:ext cx="131798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לספטמבר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587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0C213A-A0E8-6E0B-7EA2-DC1D5B75D20E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3F581F-9157-56ED-69AE-C5C22AD8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21" y="1080739"/>
            <a:ext cx="4624578" cy="5385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FC3905-0273-2A83-3E63-810DA09AA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1" y="1619251"/>
            <a:ext cx="4624578" cy="19811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46D129-CCCF-28BB-5F45-8707EF35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910" y="3600450"/>
            <a:ext cx="4743799" cy="26446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A651E3-D82F-706B-E2A0-7B6C1588F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213" y="1080739"/>
            <a:ext cx="5277443" cy="29595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CBB930-EAFE-13EE-122B-8D5E94B5C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213" y="4121882"/>
            <a:ext cx="5144338" cy="260698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5F984C-F1C9-8FB7-8938-2CF769EC98E4}"/>
              </a:ext>
            </a:extLst>
          </p:cNvPr>
          <p:cNvSpPr/>
          <p:nvPr/>
        </p:nvSpPr>
        <p:spPr>
          <a:xfrm>
            <a:off x="10805723" y="803740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8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6E53D-4BC4-C923-1727-3DA9A1B0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1537876"/>
            <a:ext cx="4829175" cy="4276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C53F5-3D7A-7348-1811-BA995028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4" y="1310090"/>
            <a:ext cx="4914900" cy="3185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DB3A7-ACC1-74FC-23CE-8C7AFE7D8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" y="4495470"/>
            <a:ext cx="7001852" cy="2362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BCCD0-C4AE-3EDF-8BAF-C5302FB4C417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B43554-6FF3-1B72-71FE-250A7748D753}"/>
              </a:ext>
            </a:extLst>
          </p:cNvPr>
          <p:cNvSpPr/>
          <p:nvPr/>
        </p:nvSpPr>
        <p:spPr>
          <a:xfrm>
            <a:off x="10248839" y="52188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8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1E91CE-D276-9C2C-16D1-2F7B21903351}"/>
              </a:ext>
            </a:extLst>
          </p:cNvPr>
          <p:cNvSpPr txBox="1"/>
          <p:nvPr/>
        </p:nvSpPr>
        <p:spPr>
          <a:xfrm>
            <a:off x="2335563" y="36174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4F83E-A8E0-6282-ED40-3C271A5B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78" y="1347881"/>
            <a:ext cx="3957698" cy="523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D7ABC-2C96-3611-58FD-AD351CD9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724" y="1946503"/>
            <a:ext cx="4806133" cy="1297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12E1EB-1A74-0C2D-F66D-3286C8BF8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891" y="3461135"/>
            <a:ext cx="2762250" cy="1823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D83D4E-063B-81E5-DB5B-A40AB96E9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845"/>
          <a:stretch/>
        </p:blipFill>
        <p:spPr>
          <a:xfrm>
            <a:off x="6604825" y="5389893"/>
            <a:ext cx="5587175" cy="1112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A59107-9F61-3E56-EF8E-9A4962705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91" y="4372762"/>
            <a:ext cx="6082815" cy="221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9BAC2D-33B6-2E0F-317E-3B2FC99EF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40"/>
          <a:stretch/>
        </p:blipFill>
        <p:spPr>
          <a:xfrm>
            <a:off x="13185" y="1206114"/>
            <a:ext cx="6247822" cy="27787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616F3DA-4365-291D-FF2A-960F3F5852AC}"/>
              </a:ext>
            </a:extLst>
          </p:cNvPr>
          <p:cNvSpPr/>
          <p:nvPr/>
        </p:nvSpPr>
        <p:spPr>
          <a:xfrm>
            <a:off x="10685935" y="1033181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08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CBA6A8-739C-7903-9123-C399DA5A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54" y="2314560"/>
            <a:ext cx="6229350" cy="1933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24554-4C79-B482-FD6E-EC45D36A6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300" y="4362259"/>
            <a:ext cx="6539704" cy="1581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2540-9C96-F4ED-3008-FEBE03B8499C}"/>
              </a:ext>
            </a:extLst>
          </p:cNvPr>
          <p:cNvSpPr txBox="1"/>
          <p:nvPr/>
        </p:nvSpPr>
        <p:spPr>
          <a:xfrm>
            <a:off x="2364926" y="382063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C69BE-D536-2A36-A038-34EEE763D35A}"/>
              </a:ext>
            </a:extLst>
          </p:cNvPr>
          <p:cNvSpPr/>
          <p:nvPr/>
        </p:nvSpPr>
        <p:spPr>
          <a:xfrm>
            <a:off x="8476135" y="1980506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774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</TotalTime>
  <Words>326</Words>
  <Application>Microsoft Office PowerPoint</Application>
  <PresentationFormat>Widescreen</PresentationFormat>
  <Paragraphs>61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Leeat Sokol</dc:creator>
  <cp:lastModifiedBy>Leeat Sokol</cp:lastModifiedBy>
  <cp:revision>29</cp:revision>
  <dcterms:created xsi:type="dcterms:W3CDTF">2022-01-23T09:01:27Z</dcterms:created>
  <dcterms:modified xsi:type="dcterms:W3CDTF">2023-10-10T12:00:20Z</dcterms:modified>
</cp:coreProperties>
</file>