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866" r:id="rId2"/>
    <p:sldId id="871" r:id="rId3"/>
    <p:sldId id="873" r:id="rId4"/>
    <p:sldId id="882" r:id="rId5"/>
    <p:sldId id="883" r:id="rId6"/>
    <p:sldId id="884" r:id="rId7"/>
    <p:sldId id="885" r:id="rId8"/>
    <p:sldId id="887" r:id="rId9"/>
    <p:sldId id="888" r:id="rId10"/>
    <p:sldId id="889" r:id="rId11"/>
    <p:sldId id="890" r:id="rId12"/>
    <p:sldId id="893" r:id="rId13"/>
    <p:sldId id="895" r:id="rId14"/>
  </p:sldIdLst>
  <p:sldSz cx="12192000" cy="6858000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294"/>
    <a:srgbClr val="8D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084" y="2743201"/>
            <a:ext cx="1835149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1" y="-19050"/>
            <a:ext cx="577638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4" y="1598614"/>
            <a:ext cx="6853767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096000" y="2032000"/>
            <a:ext cx="609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he-IL" sz="2000">
                <a:solidFill>
                  <a:schemeClr val="bg1"/>
                </a:solidFill>
              </a:rPr>
              <a:t>Israel's umbrella Organization</a:t>
            </a:r>
          </a:p>
          <a:p>
            <a:pPr algn="ctr" eaLnBrk="1" hangingPunct="1"/>
            <a:r>
              <a:rPr lang="en-US" altLang="he-IL" sz="2000">
                <a:solidFill>
                  <a:schemeClr val="bg1"/>
                </a:solidFill>
              </a:rPr>
              <a:t>for the High Tech</a:t>
            </a:r>
          </a:p>
          <a:p>
            <a:pPr algn="ctr" eaLnBrk="1" hangingPunct="1"/>
            <a:r>
              <a:rPr lang="en-US" altLang="he-IL" sz="2000">
                <a:solidFill>
                  <a:schemeClr val="bg1"/>
                </a:solidFill>
              </a:rPr>
              <a:t>&amp; Life Science Industries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5292725" y="6123234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he-IL" sz="2000" i="1" dirty="0"/>
              <a:t>Connecting Israel’s Tech Ecosystem </a:t>
            </a:r>
          </a:p>
        </p:txBody>
      </p:sp>
      <p:pic>
        <p:nvPicPr>
          <p:cNvPr id="7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1966913"/>
            <a:ext cx="521123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084" y="2743201"/>
            <a:ext cx="1835149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1" y="-19050"/>
            <a:ext cx="577638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4" y="1598614"/>
            <a:ext cx="6853767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6096000" y="2032000"/>
            <a:ext cx="609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he-IL" sz="2000" dirty="0">
                <a:solidFill>
                  <a:schemeClr val="bg1"/>
                </a:solidFill>
              </a:rPr>
              <a:t>Israel's umbrella Organization</a:t>
            </a:r>
          </a:p>
          <a:p>
            <a:pPr algn="ctr" eaLnBrk="1" hangingPunct="1"/>
            <a:r>
              <a:rPr lang="en-US" altLang="he-IL" sz="2000" dirty="0">
                <a:solidFill>
                  <a:schemeClr val="bg1"/>
                </a:solidFill>
              </a:rPr>
              <a:t>for the High Tech</a:t>
            </a:r>
          </a:p>
          <a:p>
            <a:pPr algn="ctr" eaLnBrk="1" hangingPunct="1"/>
            <a:r>
              <a:rPr lang="en-US" altLang="he-IL" sz="2000" dirty="0">
                <a:solidFill>
                  <a:schemeClr val="bg1"/>
                </a:solidFill>
              </a:rPr>
              <a:t>&amp; Life Science Industries</a:t>
            </a:r>
          </a:p>
        </p:txBody>
      </p:sp>
      <p:pic>
        <p:nvPicPr>
          <p:cNvPr id="12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568" y="6178003"/>
            <a:ext cx="28244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1966913"/>
            <a:ext cx="521123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83833" y="6002601"/>
            <a:ext cx="2446867" cy="82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1775885" y="3789363"/>
            <a:ext cx="8928100" cy="2087562"/>
          </a:xfrm>
        </p:spPr>
        <p:txBody>
          <a:bodyPr/>
          <a:lstStyle>
            <a:lvl1pPr marL="0" indent="0" algn="ctr" rtl="0">
              <a:buNone/>
              <a:defRPr baseline="0"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 dirty="0"/>
              <a:t>Enter Text here</a:t>
            </a:r>
            <a:endParaRPr lang="he-IL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489451" y="6472446"/>
            <a:ext cx="7702549" cy="319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418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34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829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84" y="1"/>
            <a:ext cx="2758016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5183188"/>
            <a:ext cx="191558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13600" y="6445251"/>
            <a:ext cx="46736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spc="170" dirty="0">
                <a:latin typeface="+mn-lt"/>
              </a:rPr>
              <a:t>Connecting Israel’s Tech Ecosystem </a:t>
            </a: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2" y="6519863"/>
            <a:ext cx="146049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900" y="6527801"/>
            <a:ext cx="29633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84" y="6523039"/>
            <a:ext cx="3977216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4" y="6321426"/>
            <a:ext cx="237913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 idx="4294967295"/>
          </p:nvPr>
        </p:nvSpPr>
        <p:spPr>
          <a:xfrm>
            <a:off x="57152" y="625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02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3F6515-E731-4447-8907-EE5EDAE2E431}" type="datetimeFigureOut">
              <a:rPr kumimoji="0" lang="he-I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כ"ו/כסלו/תשפ"ג</a:t>
            </a:fld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51046C-B490-4AEF-8181-626515FC161E}" type="slidenum">
              <a:rPr kumimoji="0" lang="he-I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2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84" y="1"/>
            <a:ext cx="2758016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5183188"/>
            <a:ext cx="191558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84" y="1"/>
            <a:ext cx="2758016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 idx="4294967295"/>
          </p:nvPr>
        </p:nvSpPr>
        <p:spPr>
          <a:xfrm>
            <a:off x="943061" y="21432"/>
            <a:ext cx="10363200" cy="14700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5361" y="2892112"/>
            <a:ext cx="11330516" cy="1944688"/>
          </a:xfr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14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90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935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85A02B-9CF0-4730-A409-E4FF2846555F}" type="datetimeFigureOut">
              <a:rPr lang="en-US"/>
              <a:pPr>
                <a:defRPr/>
              </a:pPr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33A49F9-6FAB-4EBC-8E2D-4A9A670EF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4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5613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9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79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35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2589" y="25876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title style</a:t>
            </a:r>
            <a:endParaRPr lang="en-US" altLang="he-IL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dirty="0"/>
              <a:t>Edit Master text styles</a:t>
            </a:r>
          </a:p>
          <a:p>
            <a:pPr lvl="1"/>
            <a:r>
              <a:rPr lang="en-US" altLang="he-IL" dirty="0"/>
              <a:t>Second level</a:t>
            </a:r>
          </a:p>
          <a:p>
            <a:pPr lvl="2"/>
            <a:r>
              <a:rPr lang="en-US" altLang="he-IL" dirty="0"/>
              <a:t>Third level</a:t>
            </a:r>
          </a:p>
          <a:p>
            <a:pPr lvl="3"/>
            <a:r>
              <a:rPr lang="en-US" altLang="he-IL" dirty="0"/>
              <a:t>Fourth level</a:t>
            </a:r>
          </a:p>
          <a:p>
            <a:pPr lvl="4"/>
            <a:r>
              <a:rPr lang="en-US" altLang="he-IL" dirty="0"/>
              <a:t>Fifth level</a:t>
            </a:r>
          </a:p>
        </p:txBody>
      </p:sp>
      <p:pic>
        <p:nvPicPr>
          <p:cNvPr id="103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5183188"/>
            <a:ext cx="191558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82" y="6504222"/>
            <a:ext cx="3606132" cy="15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88091" y="6400801"/>
            <a:ext cx="4107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spc="0" dirty="0">
                <a:latin typeface="+mn-lt"/>
              </a:rPr>
              <a:t>Connecting Israel’s Tech Ecosystem </a:t>
            </a:r>
          </a:p>
        </p:txBody>
      </p:sp>
      <p:pic>
        <p:nvPicPr>
          <p:cNvPr id="103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31" y="6501343"/>
            <a:ext cx="132423" cy="15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547" y="6508539"/>
            <a:ext cx="268685" cy="1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32" y="6321419"/>
            <a:ext cx="2157155" cy="3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4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84" y="1"/>
            <a:ext cx="2758016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64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C00000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anose="020F0502020204030204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anose="020F0502020204030204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anose="020F0502020204030204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anose="020F0502020204030204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anose="020F0502020204030204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anose="020F0502020204030204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anose="020F0502020204030204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libri" panose="020F0502020204030204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Blip>
          <a:blip r:embed="rId22"/>
        </a:buBlip>
        <a:defRPr sz="32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Ø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hyperlink" Target="https://www.globes.co.il/news/article.aspx?did=100142703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mako.co.il/pzm-soldiers/Article-96076c14b790481027.htm?Partner=makoAp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www.globes.co.il/news/article.aspx?did=1001429262" TargetMode="External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znn76dEiJnQ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atmediasite.com/ms/radio/2022/11/09/11777423.mp3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s://www.ifat.com/Media/radio/2022/11/06/11770505.mp3" TargetMode="Externa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ko.co.il/news-business/2022_q4/Article-48390e44eda0481026.ht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0" y="-333375"/>
            <a:ext cx="12192000" cy="487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4" t="83333"/>
          <a:stretch/>
        </p:blipFill>
        <p:spPr>
          <a:xfrm>
            <a:off x="10086974" y="5715000"/>
            <a:ext cx="2105025" cy="114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44167" r="4590" b="37125"/>
          <a:stretch/>
        </p:blipFill>
        <p:spPr>
          <a:xfrm>
            <a:off x="743302" y="4425943"/>
            <a:ext cx="10357051" cy="2181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0626" y="5106009"/>
            <a:ext cx="8972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2022 Media Coverage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0831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99F30C3-8AD0-0E10-A4D3-F620EABA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90" y="1967543"/>
            <a:ext cx="4172589" cy="468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4A9BD9E-45C4-0727-6FF1-F415A8ED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387" y="872290"/>
            <a:ext cx="3401046" cy="511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97BAF5A-5E0C-CB3D-8729-74387C1B4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99" y="3105204"/>
            <a:ext cx="3796410" cy="363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F6A1B1-509C-DCAD-4255-8911D3FB3961}"/>
              </a:ext>
            </a:extLst>
          </p:cNvPr>
          <p:cNvSpPr txBox="1"/>
          <p:nvPr/>
        </p:nvSpPr>
        <p:spPr>
          <a:xfrm>
            <a:off x="-304800" y="0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לתקשורת </a:t>
            </a:r>
          </a:p>
        </p:txBody>
      </p:sp>
    </p:spTree>
    <p:extLst>
      <p:ext uri="{BB962C8B-B14F-4D97-AF65-F5344CB8AC3E}">
        <p14:creationId xmlns:p14="http://schemas.microsoft.com/office/powerpoint/2010/main" val="4273477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2A1EB1B-8B27-2818-3FF4-548995287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648" y="1121807"/>
            <a:ext cx="4209798" cy="538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0804849-ECAF-FE9A-FC8E-0C03C1846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451" y="1239253"/>
            <a:ext cx="4358479" cy="536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hlinkClick r:id="rId4"/>
            <a:extLst>
              <a:ext uri="{FF2B5EF4-FFF2-40B4-BE49-F238E27FC236}">
                <a16:creationId xmlns:a16="http://schemas.microsoft.com/office/drawing/2014/main" id="{6DB07464-C6BD-F970-1588-F52CE368E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1" y="1239254"/>
            <a:ext cx="3071742" cy="3626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B6F87-775F-B5BC-7BA6-31B368415D55}"/>
              </a:ext>
            </a:extLst>
          </p:cNvPr>
          <p:cNvSpPr txBox="1"/>
          <p:nvPr/>
        </p:nvSpPr>
        <p:spPr>
          <a:xfrm>
            <a:off x="-120242" y="-60737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אישים של ליביו בביץ, מנכ"ל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CyborgNest</a:t>
            </a:r>
            <a:endParaRPr lang="he-IL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08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53E9D1C-2A84-9634-A0C2-9068C097B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116" y="1400426"/>
            <a:ext cx="3926305" cy="477466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2785900-2041-3F53-444F-40B482760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883" y="1289653"/>
            <a:ext cx="3926305" cy="478167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B98063B-7CA9-2C0B-30D4-F7A1925AF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79" y="2393422"/>
            <a:ext cx="3436376" cy="3677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7AC069-1724-7E9F-E977-AD7B029FCB9D}"/>
              </a:ext>
            </a:extLst>
          </p:cNvPr>
          <p:cNvSpPr txBox="1"/>
          <p:nvPr/>
        </p:nvSpPr>
        <p:spPr>
          <a:xfrm>
            <a:off x="-195744" y="-44329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לתקשורת</a:t>
            </a:r>
          </a:p>
        </p:txBody>
      </p:sp>
    </p:spTree>
    <p:extLst>
      <p:ext uri="{BB962C8B-B14F-4D97-AF65-F5344CB8AC3E}">
        <p14:creationId xmlns:p14="http://schemas.microsoft.com/office/powerpoint/2010/main" val="1615399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A6CEFB3-0C37-334E-E43B-8990DDC91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333" y="1745075"/>
            <a:ext cx="3873464" cy="494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E2A0C90-95ED-CE5B-F8E6-D46D5F492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30" y="934061"/>
            <a:ext cx="3162300" cy="5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8796CC8-0743-715A-81EA-D7CF9DAB8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69" y="1146504"/>
            <a:ext cx="4208058" cy="5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CC010-5A0F-C96D-38CE-369B09CE2415}"/>
              </a:ext>
            </a:extLst>
          </p:cNvPr>
          <p:cNvSpPr txBox="1"/>
          <p:nvPr/>
        </p:nvSpPr>
        <p:spPr>
          <a:xfrm>
            <a:off x="-229299" y="0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לתקשורת </a:t>
            </a:r>
          </a:p>
        </p:txBody>
      </p:sp>
    </p:spTree>
    <p:extLst>
      <p:ext uri="{BB962C8B-B14F-4D97-AF65-F5344CB8AC3E}">
        <p14:creationId xmlns:p14="http://schemas.microsoft.com/office/powerpoint/2010/main" val="1582860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04800" y="-20296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תכנית "</a:t>
            </a:r>
            <a:r>
              <a:rPr lang="he-IL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משוחרטטק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של האיגוד הישראלי לתעשיות מתקדמות (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יחד עם מנהלת המעסיקים</a:t>
            </a:r>
          </a:p>
        </p:txBody>
      </p:sp>
      <p:pic>
        <p:nvPicPr>
          <p:cNvPr id="3" name="תמונה 2">
            <a:hlinkClick r:id="rId2"/>
            <a:extLst>
              <a:ext uri="{FF2B5EF4-FFF2-40B4-BE49-F238E27FC236}">
                <a16:creationId xmlns:a16="http://schemas.microsoft.com/office/drawing/2014/main" id="{182EA3BE-4098-BE14-AED3-67A2E7B7B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751" y="1361661"/>
            <a:ext cx="4653249" cy="4899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9FF234F-333D-9A45-3A9A-2ECB5D959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92" y="940026"/>
            <a:ext cx="3402957" cy="352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1F4414F-2D33-72FB-B7FC-26632ED89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896" y="940026"/>
            <a:ext cx="3463708" cy="352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91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A8BC9D7-4888-7EC1-10F2-39969E4A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7" y="938537"/>
            <a:ext cx="4393029" cy="568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3B18F61-5472-BFDF-DD4B-C44B1C8A5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3" r="-1082" b="57404"/>
          <a:stretch/>
        </p:blipFill>
        <p:spPr>
          <a:xfrm>
            <a:off x="3124200" y="938537"/>
            <a:ext cx="2867025" cy="3796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22C3A0-5B44-473E-B826-0FEA6C06EB1A}"/>
              </a:ext>
            </a:extLst>
          </p:cNvPr>
          <p:cNvSpPr txBox="1"/>
          <p:nvPr/>
        </p:nvSpPr>
        <p:spPr>
          <a:xfrm>
            <a:off x="-304800" y="-20296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אישיים לקרין מאיר </a:t>
            </a:r>
            <a:r>
              <a:rPr lang="he-IL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רובנשטין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המנכ"לית והנשיאה</a:t>
            </a:r>
          </a:p>
        </p:txBody>
      </p:sp>
      <p:pic>
        <p:nvPicPr>
          <p:cNvPr id="10" name="תמונה 7">
            <a:extLst>
              <a:ext uri="{FF2B5EF4-FFF2-40B4-BE49-F238E27FC236}">
                <a16:creationId xmlns:a16="http://schemas.microsoft.com/office/drawing/2014/main" id="{57D032CF-41E9-4690-8799-1C95EDE93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10" r="26504"/>
          <a:stretch/>
        </p:blipFill>
        <p:spPr>
          <a:xfrm>
            <a:off x="383004" y="1030960"/>
            <a:ext cx="2400300" cy="5496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19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BDAAF49-1602-99D8-876F-428DF3A0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600" y="1379531"/>
            <a:ext cx="2674638" cy="409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35316F3-710B-CB48-91D0-476757C0F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7" y="1379531"/>
            <a:ext cx="2803142" cy="368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CEABD74-0D05-8151-8062-12DA4F7CD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60" y="2097304"/>
            <a:ext cx="2803142" cy="368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hlinkClick r:id="rId5"/>
            <a:extLst>
              <a:ext uri="{FF2B5EF4-FFF2-40B4-BE49-F238E27FC236}">
                <a16:creationId xmlns:a16="http://schemas.microsoft.com/office/drawing/2014/main" id="{EB7F69C7-88EB-F2A4-11E5-9D57731CB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2492" y="1788511"/>
            <a:ext cx="2842655" cy="488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1DA92-A238-420C-8FAE-BA7F8E4002F2}"/>
              </a:ext>
            </a:extLst>
          </p:cNvPr>
          <p:cNvSpPr txBox="1"/>
          <p:nvPr/>
        </p:nvSpPr>
        <p:spPr>
          <a:xfrm>
            <a:off x="-304800" y="-20296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אישיים לקרין מאיר </a:t>
            </a:r>
            <a:r>
              <a:rPr lang="he-IL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רובנשטין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המנכ"לית והנשיאה</a:t>
            </a:r>
          </a:p>
        </p:txBody>
      </p:sp>
    </p:spTree>
    <p:extLst>
      <p:ext uri="{BB962C8B-B14F-4D97-AF65-F5344CB8AC3E}">
        <p14:creationId xmlns:p14="http://schemas.microsoft.com/office/powerpoint/2010/main" val="1851325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7038" y="4991742"/>
            <a:ext cx="31929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20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24 News</a:t>
            </a:r>
            <a:endParaRPr lang="he-IL" sz="20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B923F08-98DC-72F3-1A73-C28B92D6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80" y="1671230"/>
            <a:ext cx="5665318" cy="321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031CB9-6D94-E29E-79B8-6A06D3DBF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77" y="1671229"/>
            <a:ext cx="5689276" cy="321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8308B86-A2F5-1236-ADA5-91D76D0B2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85" y="4991742"/>
            <a:ext cx="6151397" cy="4938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ABAC8-ABF3-2E77-16D7-2CDA34A1FB81}"/>
              </a:ext>
            </a:extLst>
          </p:cNvPr>
          <p:cNvSpPr txBox="1"/>
          <p:nvPr/>
        </p:nvSpPr>
        <p:spPr>
          <a:xfrm>
            <a:off x="-304800" y="-20296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מצולמים לתקשורת</a:t>
            </a:r>
          </a:p>
        </p:txBody>
      </p:sp>
    </p:spTree>
    <p:extLst>
      <p:ext uri="{BB962C8B-B14F-4D97-AF65-F5344CB8AC3E}">
        <p14:creationId xmlns:p14="http://schemas.microsoft.com/office/powerpoint/2010/main" val="308572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967BA1F2-C95C-E9EA-A0D1-3DA7D075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694" y="1827372"/>
            <a:ext cx="5385312" cy="172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hlinkClick r:id="rId3"/>
            <a:extLst>
              <a:ext uri="{FF2B5EF4-FFF2-40B4-BE49-F238E27FC236}">
                <a16:creationId xmlns:a16="http://schemas.microsoft.com/office/drawing/2014/main" id="{D253095F-237E-15F2-374F-CAB74E387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91" y="1756235"/>
            <a:ext cx="4929380" cy="2049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hlinkClick r:id="rId5"/>
            <a:extLst>
              <a:ext uri="{FF2B5EF4-FFF2-40B4-BE49-F238E27FC236}">
                <a16:creationId xmlns:a16="http://schemas.microsoft.com/office/drawing/2014/main" id="{18020C7A-7D6A-81AD-4AD1-27F31DD8D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754" y="4074420"/>
            <a:ext cx="4779995" cy="226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hlinkClick r:id="rId5"/>
            <a:extLst>
              <a:ext uri="{FF2B5EF4-FFF2-40B4-BE49-F238E27FC236}">
                <a16:creationId xmlns:a16="http://schemas.microsoft.com/office/drawing/2014/main" id="{88F3DF1D-2B1F-6C1A-53FA-36018D270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38" y="4226510"/>
            <a:ext cx="5127533" cy="1961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598B84-5001-0282-3B65-40AFB0D702A4}"/>
              </a:ext>
            </a:extLst>
          </p:cNvPr>
          <p:cNvSpPr txBox="1"/>
          <p:nvPr/>
        </p:nvSpPr>
        <p:spPr>
          <a:xfrm>
            <a:off x="-190317" y="-24304"/>
            <a:ext cx="130980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לרדיו של קרין מאיר רובינשטין מנכ"לית ונשיאה ויעקב מיכלין יו"ר הכנס</a:t>
            </a:r>
          </a:p>
        </p:txBody>
      </p:sp>
    </p:spTree>
    <p:extLst>
      <p:ext uri="{BB962C8B-B14F-4D97-AF65-F5344CB8AC3E}">
        <p14:creationId xmlns:p14="http://schemas.microsoft.com/office/powerpoint/2010/main" val="3962970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0F7CCD9E-4174-4633-3D08-B737DD414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538" y="2533475"/>
            <a:ext cx="3855618" cy="415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hlinkClick r:id="rId3"/>
            <a:extLst>
              <a:ext uri="{FF2B5EF4-FFF2-40B4-BE49-F238E27FC236}">
                <a16:creationId xmlns:a16="http://schemas.microsoft.com/office/drawing/2014/main" id="{2B87D793-ED5D-8152-68C2-513672184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44" y="2451868"/>
            <a:ext cx="3783489" cy="423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F5FF99E-4879-4B18-5B95-5ECA31C4E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598"/>
          <a:stretch/>
        </p:blipFill>
        <p:spPr>
          <a:xfrm>
            <a:off x="4002463" y="1037300"/>
            <a:ext cx="4079917" cy="336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431F21-FB4C-4E60-FE8C-0C63AF36CBFA}"/>
              </a:ext>
            </a:extLst>
          </p:cNvPr>
          <p:cNvSpPr txBox="1"/>
          <p:nvPr/>
        </p:nvSpPr>
        <p:spPr>
          <a:xfrm>
            <a:off x="-304800" y="-62241"/>
            <a:ext cx="128015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ראיונות לתקשורת </a:t>
            </a:r>
          </a:p>
        </p:txBody>
      </p:sp>
    </p:spTree>
    <p:extLst>
      <p:ext uri="{BB962C8B-B14F-4D97-AF65-F5344CB8AC3E}">
        <p14:creationId xmlns:p14="http://schemas.microsoft.com/office/powerpoint/2010/main" val="3998025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6426427-350A-265A-3063-A72BAF438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149" y="2626160"/>
            <a:ext cx="3950558" cy="235313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DAE43C8-0340-AD03-1A7F-D2FFAC2DD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349" y="1421986"/>
            <a:ext cx="4021314" cy="497969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E717F34-F846-26E7-B350-05CFB6B89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3" y="1421986"/>
            <a:ext cx="3557124" cy="4785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A89F1B-DA21-68E4-BD2D-ADDFB3A621F7}"/>
              </a:ext>
            </a:extLst>
          </p:cNvPr>
          <p:cNvSpPr txBox="1"/>
          <p:nvPr/>
        </p:nvSpPr>
        <p:spPr>
          <a:xfrm>
            <a:off x="-220910" y="105538"/>
            <a:ext cx="128015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29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84CCB21-081E-72DF-6ED7-68147E79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534" y="1107791"/>
            <a:ext cx="3239101" cy="552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0399153-AD90-08B1-B5D2-DA40C43F6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124" y="1198463"/>
            <a:ext cx="1962351" cy="534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0B49B0A-C134-78F8-6DDC-81DD19BEC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10" y="2038017"/>
            <a:ext cx="4252681" cy="377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B3457-EC90-A5A6-FFBA-D01A4B73A3E0}"/>
              </a:ext>
            </a:extLst>
          </p:cNvPr>
          <p:cNvSpPr txBox="1"/>
          <p:nvPr/>
        </p:nvSpPr>
        <p:spPr>
          <a:xfrm>
            <a:off x="-220910" y="105538"/>
            <a:ext cx="128015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בעקבות כנס ה-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MIXiii.Health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 IL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בהובלת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91027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new needs wo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CE9364C-9454-454C-9078-C1652D07AC89}" vid="{E2C28BD1-DE09-4822-95A8-E353A15F9F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6006</TotalTime>
  <Words>181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David</vt:lpstr>
      <vt:lpstr>Wingdings</vt:lpstr>
      <vt:lpstr>template new needs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Hadas Kligman</dc:creator>
  <cp:lastModifiedBy>Roni Sanderovich</cp:lastModifiedBy>
  <cp:revision>146</cp:revision>
  <cp:lastPrinted>2019-04-18T06:29:19Z</cp:lastPrinted>
  <dcterms:created xsi:type="dcterms:W3CDTF">2019-04-15T07:04:33Z</dcterms:created>
  <dcterms:modified xsi:type="dcterms:W3CDTF">2022-12-20T14:14:17Z</dcterms:modified>
</cp:coreProperties>
</file>